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59" r:id="rId4"/>
    <p:sldId id="268" r:id="rId5"/>
    <p:sldId id="275" r:id="rId6"/>
    <p:sldId id="271" r:id="rId7"/>
    <p:sldId id="264" r:id="rId8"/>
    <p:sldId id="276" r:id="rId9"/>
    <p:sldId id="261" r:id="rId10"/>
    <p:sldId id="274" r:id="rId11"/>
    <p:sldId id="262" r:id="rId12"/>
    <p:sldId id="270" r:id="rId13"/>
    <p:sldId id="27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3B2A-9CD9-4041-90A9-420C6E73EFB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6ABD-45E9-46BE-BB58-A640AF47B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61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3B2A-9CD9-4041-90A9-420C6E73EFB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6ABD-45E9-46BE-BB58-A640AF47B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3B2A-9CD9-4041-90A9-420C6E73EFB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6ABD-45E9-46BE-BB58-A640AF47B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69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3B2A-9CD9-4041-90A9-420C6E73EFB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6ABD-45E9-46BE-BB58-A640AF47B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5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3B2A-9CD9-4041-90A9-420C6E73EFB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6ABD-45E9-46BE-BB58-A640AF47B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88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3B2A-9CD9-4041-90A9-420C6E73EFB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6ABD-45E9-46BE-BB58-A640AF47B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9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3B2A-9CD9-4041-90A9-420C6E73EFB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6ABD-45E9-46BE-BB58-A640AF47B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86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3B2A-9CD9-4041-90A9-420C6E73EFB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6ABD-45E9-46BE-BB58-A640AF47B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2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3B2A-9CD9-4041-90A9-420C6E73EFB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6ABD-45E9-46BE-BB58-A640AF47B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63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3B2A-9CD9-4041-90A9-420C6E73EFB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6ABD-45E9-46BE-BB58-A640AF47B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30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3B2A-9CD9-4041-90A9-420C6E73EFB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E6ABD-45E9-46BE-BB58-A640AF47B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0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6000">
              <a:schemeClr val="accent1">
                <a:tint val="44500"/>
                <a:satMod val="160000"/>
                <a:lumMod val="75000"/>
                <a:lumOff val="25000"/>
                <a:alpha val="9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3B2A-9CD9-4041-90A9-420C6E73EFBA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E6ABD-45E9-46BE-BB58-A640AF47B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79" y="0"/>
            <a:ext cx="8928992" cy="116936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Филиал </a:t>
            </a:r>
            <a:r>
              <a:rPr lang="ru-RU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№1 «Чебурашка» МДОУ детский сад «Родничок»</a:t>
            </a:r>
            <a:r>
              <a:rPr lang="ru-RU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4392488"/>
          </a:xfrm>
        </p:spPr>
        <p:txBody>
          <a:bodyPr/>
          <a:lstStyle/>
          <a:p>
            <a:r>
              <a:rPr lang="ru-RU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Диагностика регуляторных функций в старшем дошкольном возрасте.</a:t>
            </a:r>
            <a:br>
              <a:rPr lang="ru-RU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Набор </a:t>
            </a:r>
            <a:r>
              <a:rPr lang="ru-RU" sz="4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7151" y="476672"/>
            <a:ext cx="3995329" cy="1728192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0" cap="none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</a:t>
            </a:r>
            <a:br>
              <a:rPr lang="ru-RU" sz="2400" b="0" cap="none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0" cap="none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400" b="0" cap="none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Сортировка карточек по изменяемому признаку</a:t>
            </a:r>
            <a:r>
              <a:rPr lang="ru-RU" sz="2000" b="0" cap="none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 </a:t>
            </a:r>
            <a:r>
              <a:rPr lang="ru-RU" sz="1600" b="0" cap="none" dirty="0">
                <a:solidFill>
                  <a:prstClr val="black">
                    <a:tint val="75000"/>
                  </a:prstClr>
                </a:solidFill>
              </a:rPr>
              <a:t/>
            </a:r>
            <a:br>
              <a:rPr lang="ru-RU" sz="1600" b="0" cap="none" dirty="0">
                <a:solidFill>
                  <a:prstClr val="black">
                    <a:tint val="75000"/>
                  </a:prstClr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3291" y="188640"/>
            <a:ext cx="4076701" cy="20162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</a:t>
            </a:r>
            <a:endParaRPr lang="ru-RU" sz="28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«Раздели на группы</a:t>
            </a:r>
            <a:r>
              <a:rPr lang="ru-RU" sz="28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9" y="2492896"/>
            <a:ext cx="430371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555189" cy="203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28707" r="8148"/>
          <a:stretch/>
        </p:blipFill>
        <p:spPr bwMode="auto">
          <a:xfrm>
            <a:off x="5072929" y="3738870"/>
            <a:ext cx="3555189" cy="293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815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«Тест Струпа»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8" t="8885"/>
          <a:stretch/>
        </p:blipFill>
        <p:spPr bwMode="auto">
          <a:xfrm>
            <a:off x="755576" y="2468610"/>
            <a:ext cx="2901702" cy="243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3"/>
          <a:stretch/>
        </p:blipFill>
        <p:spPr bwMode="auto">
          <a:xfrm>
            <a:off x="4211959" y="2492896"/>
            <a:ext cx="453977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24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«Шифровка» </a:t>
            </a:r>
            <a:r>
              <a:rPr lang="ru-RU" i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Д.Векслер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455" y="2204864"/>
            <a:ext cx="6480720" cy="433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90" y="1628800"/>
            <a:ext cx="23050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013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520280"/>
          </a:xfrm>
        </p:spPr>
        <p:txBody>
          <a:bodyPr/>
          <a:lstStyle/>
          <a:p>
            <a: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3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 регуляторным функциям в старшем дошкольном возрасте относятся: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рабочая память </a:t>
            </a:r>
            <a:b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сдерживающий контроль</a:t>
            </a:r>
            <a:b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когнитивная гибкость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372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6858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Рабочая память</a:t>
            </a:r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ДИАГНОСТИКА СЛУХОВОЙ ПАМЯТИ </a:t>
            </a:r>
            <a:r>
              <a:rPr lang="ru-RU" sz="280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ДОШКОЛЬНИКОВ</a:t>
            </a:r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</a:t>
            </a:r>
            <a:b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«Заучивание 10 слов» </a:t>
            </a:r>
            <a:r>
              <a:rPr lang="ru-RU" i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А.Р.Лурия</a:t>
            </a:r>
            <a: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864095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52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ДИАГНОСТИКА</a:t>
            </a:r>
            <a:br>
              <a:rPr lang="ru-RU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ЗРИТЕЛЬНОЙ ПАМЯТИ У ДОШКОЛЬНИКОВ</a:t>
            </a:r>
            <a:br>
              <a:rPr lang="ru-RU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Н.Н.Павлова</a:t>
            </a:r>
            <a:r>
              <a:rPr lang="ru-RU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Л.Г. Руденко «10 предметов»</a:t>
            </a:r>
            <a:br>
              <a:rPr lang="ru-RU" sz="32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b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8" t="10587" r="6459" b="2917"/>
          <a:stretch/>
        </p:blipFill>
        <p:spPr bwMode="auto">
          <a:xfrm>
            <a:off x="2749703" y="1844824"/>
            <a:ext cx="3413340" cy="461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90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Диагностика зрительной памяти по методике </a:t>
            </a:r>
            <a:r>
              <a:rPr lang="ru-RU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Д.Векслера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6" t="7947" r="2362" b="29480"/>
          <a:stretch/>
        </p:blipFill>
        <p:spPr bwMode="auto">
          <a:xfrm>
            <a:off x="35496" y="2276872"/>
            <a:ext cx="9043517" cy="323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12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Сдерживающий контроль</a:t>
            </a:r>
            <a:br>
              <a:rPr lang="ru-RU" sz="40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2" y="2136343"/>
            <a:ext cx="441933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ru-RU" sz="2000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Узор</a:t>
            </a:r>
            <a:r>
              <a:rPr lang="ru-RU" sz="20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Л. И. </a:t>
            </a:r>
            <a:r>
              <a:rPr lang="ru-RU" sz="2000" i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Цеханская</a:t>
            </a:r>
            <a:endParaRPr lang="ru-RU" sz="2000" i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6343"/>
            <a:ext cx="4072030" cy="273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8923" y="1600200"/>
            <a:ext cx="462508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«Графический диктант» Д. Б. </a:t>
            </a:r>
            <a:r>
              <a:rPr lang="ru-RU" sz="2000" i="1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Эльконин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401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«Да и нет» </a:t>
            </a:r>
            <a:r>
              <a:rPr lang="ru-RU" i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Н.И.Гуткина</a:t>
            </a:r>
            <a: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15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32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i="1" u="sng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«Цепочка </a:t>
            </a:r>
            <a:r>
              <a:rPr lang="ru-RU" sz="2400" i="1" u="sng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действии» </a:t>
            </a:r>
            <a:r>
              <a:rPr lang="ru-RU" sz="2400" i="1" u="sng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2200" i="1" u="sng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200" i="1" u="sng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Инструкция: «Сядь за тот стол (указать, за какой именно), возьми карандаш, лист бумаги, нарисуй человека, потом положи карандаш на место, а рисунок возьми с собой и вернись ко мне».</a:t>
            </a:r>
            <a:br>
              <a:rPr lang="ru-RU" sz="2200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2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200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2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2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200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i="1" u="sng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Методика </a:t>
            </a:r>
            <a:r>
              <a:rPr lang="ru-RU" sz="2400" i="1" u="sng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«Не </a:t>
            </a:r>
            <a:r>
              <a:rPr lang="ru-RU" sz="2400" i="1" u="sng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подглядывай</a:t>
            </a:r>
            <a:r>
              <a:rPr lang="ru-RU" sz="2400" i="1" u="sng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br>
              <a:rPr lang="ru-RU" sz="2400" i="1" u="sng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Проведение: ребёнку сообщают, что ему принесли интересную игру, но нужно подождать, пока взрослый приготовит всё необходимое. Важно не подглядывать, что делает взрослый, «а то будет неинтересно играть». </a:t>
            </a:r>
            <a:br>
              <a:rPr lang="ru-RU" sz="2200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200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200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8170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pPr algn="just"/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«Когнитивная гибкость</a:t>
            </a:r>
            <a:r>
              <a:rPr lang="ru-RU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</a:t>
            </a:r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</a:t>
            </a:r>
            <a:r>
              <a:rPr lang="ru-RU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способность мозга адаптировать поведение и мышление к новым, изменяющимся или неожиданным ситуациям </a:t>
            </a:r>
            <a:r>
              <a:rPr lang="ru-RU" sz="4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5175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74</Words>
  <Application>Microsoft Office PowerPoint</Application>
  <PresentationFormat>Экран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Филиал №1 «Чебурашка» МДОУ детский сад «Родничок» </vt:lpstr>
      <vt:lpstr>К регуляторным функциям в старшем дошкольном возрасте относятся: - рабочая память  - сдерживающий контроль - когнитивная гибкость </vt:lpstr>
      <vt:lpstr>Рабочая память ДИАГНОСТИКА СЛУХОВОЙ ПАМЯТИ У ДОШКОЛЬНИКОВ  Методика  «Заучивание 10 слов» А.Р.Лурия     </vt:lpstr>
      <vt:lpstr>    ДИАГНОСТИКА ЗРИТЕЛЬНОЙ ПАМЯТИ У ДОШКОЛЬНИКОВ Н.Н.Павлова, Л.Г. Руденко «10 предметов»   </vt:lpstr>
      <vt:lpstr>Диагностика зрительной памяти по методике Д.Векслера</vt:lpstr>
      <vt:lpstr>Сдерживающий контроль </vt:lpstr>
      <vt:lpstr>«Да и нет» Н.И.Гуткина </vt:lpstr>
      <vt:lpstr> Методика «Цепочка действии»    Инструкция: «Сядь за тот стол (указать, за какой именно), возьми карандаш, лист бумаги, нарисуй человека, потом положи карандаш на место, а рисунок возьми с собой и вернись ко мне».      Методика «Не подглядывай» Проведение: ребёнку сообщают, что ему принесли интересную игру, но нужно подождать, пока взрослый приготовит всё необходимое. Важно не подглядывать, что делает взрослый, «а то будет неинтересно играть».   </vt:lpstr>
      <vt:lpstr>«Когнитивная гибкость» - это способность мозга адаптировать поведение и мышление к новым, изменяющимся или неожиданным ситуациям .</vt:lpstr>
      <vt:lpstr>Методика  «Сортировка карточек по изменяемому признаку»   </vt:lpstr>
      <vt:lpstr>«Тест Струпа»</vt:lpstr>
      <vt:lpstr>«Шифровка» Д.Векслер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40</cp:revision>
  <dcterms:created xsi:type="dcterms:W3CDTF">2025-10-07T03:09:49Z</dcterms:created>
  <dcterms:modified xsi:type="dcterms:W3CDTF">2025-10-15T01:35:09Z</dcterms:modified>
</cp:coreProperties>
</file>